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6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0F284-7071-8740-B889-31C0718631E6}" type="datetimeFigureOut">
              <a:rPr kumimoji="1" lang="ko-Kore-KR" altLang="en-US" smtClean="0"/>
              <a:t>2021. 2. 23.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B10BF-6F69-2A4C-8D0A-E07E0673C27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5388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F082-643C-BE48-816F-D5C169BD975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6365E-4772-5D42-9E05-17EF502736E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D26A4-8CED-D445-A230-24CBE5FA42A9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5C0E-CC74-4440-A135-B1A88C13A6E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5B7F-C543-564C-96B4-2485E1B4B765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6AF91-68A5-1749-A0F5-AC6FA3856497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45AE2-444F-5B4E-BCBA-7DA80AF6A14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74710-B8D7-0C44-86DD-CE5C70BC9066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BB09-052F-C845-AE7C-10FA1243617B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A3B6-B7A5-4542-A161-D32EF96D8A06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0CC1F-481E-6648-891C-1C13BCBAF6CC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85FF0-7391-4D4F-9514-174ACB944A5E}" type="datetime1">
              <a:rPr lang="ko-KR" altLang="en-US" smtClean="0"/>
              <a:t>2021. 2. 23.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18F603-8906-5344-A30A-D72034AD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04D258-9F43-CF4E-AE0D-647C37BD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3995032" y="5934465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1E0204-230F-A048-BC8C-B0743E150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731E75E-F933-114F-BEA9-C924CF14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9D0764-5748-FB42-83D7-ACDCE7543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1B64B9A-33A8-6B44-AF71-5918108B8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Crawling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5D7F80-5A7B-DA46-98DC-4798DA35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4957223" y="5543163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75F084D-62E0-124A-9630-5E26B0DBA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개념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32EF1BD-B9A5-7E40-B0D9-A16446D8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FBD720-35E8-004F-BEB8-04BD55B6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533514-AAFD-594E-92D5-B76B623C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05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8C8656C-3C7E-DC45-81E5-0EF856C4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39C117-3B1A-C344-B392-CB320512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마무리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1026" name="Picture 2" descr="CRIZEN SOLUTION">
            <a:extLst>
              <a:ext uri="{FF2B5EF4-FFF2-40B4-BE49-F238E27FC236}">
                <a16:creationId xmlns:a16="http://schemas.microsoft.com/office/drawing/2014/main" id="{0BC4DA83-87DE-7E4E-A652-99BCBD47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0" y="3167545"/>
            <a:ext cx="2232419" cy="5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3602FE-751F-B64B-A7FD-930191B7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9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6E04FB4-F7F3-7148-A787-75231DDE2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52F0A1-7FF5-5F46-A15A-B0B28C3C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05179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7C1B7E8-2020-8242-8923-CA928E67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965616" y="6163223"/>
            <a:ext cx="25907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기본 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2159CCC-2893-8E48-9CEE-6401641E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264438-A3CD-0543-BB6A-67FCF4B9A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C4E022-D642-0147-8625-5BB0319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34B5296-90DE-A541-9905-B6B056E0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325</Words>
  <Application>Microsoft Macintosh PowerPoint</Application>
  <PresentationFormat>와이드스크린</PresentationFormat>
  <Paragraphs>111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야놀자 야체 B</vt:lpstr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200</cp:revision>
  <dcterms:created xsi:type="dcterms:W3CDTF">2017-10-09T06:24:25Z</dcterms:created>
  <dcterms:modified xsi:type="dcterms:W3CDTF">2021-02-23T03:00:59Z</dcterms:modified>
</cp:coreProperties>
</file>